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55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13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63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54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4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58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05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5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14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7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8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DD8A7-2DA9-46A9-A688-4948AD1BAFFB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E851-1598-4FBB-928B-0761826D1C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818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57040"/>
            <a:ext cx="7340352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Региональный проект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«Гордость земли Костромской»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352928" cy="1080120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муниципальном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уровне людей труда,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достигнувших профессиональных высот и пользующихся авторитетом среди населения и в трудовых коллективах.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3284984"/>
            <a:ext cx="8352928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Организаторы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Костромское Региональное отделение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Всероссийской политической партии «ЕДИНАЯ РОССИЯ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Костромской областной союз «Федерация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организаций профсоюзов Костромской области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l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муниципальные образования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Костромской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l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ЕЖЕГОДНО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16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5312" cy="144016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граждане постоянно проживающие и работающие на территории  Костромской области, работники организаций и предприятий любой формы собственности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496944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Основные критерии к кандидату для участия в проекте:</a:t>
            </a:r>
          </a:p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Непрерывный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трудовой стаж в одной профессиональной отрасли не менее 5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Наличие профессиональных наград,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побед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конкурсах профессионального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Членство в профсоюзной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организации и т.д. (разрабатываются ОМС)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трудовому стажу и профсоюзному членству не</a:t>
            </a:r>
          </a:p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предъявляются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случае выдающихся достижений в научной, трудовой, общественно-политической, культурной, благотворительной или иной непрофессиональной деятельности, проявленного мужества и героизма при защите Родины и граждан.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86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Правом выдвижения кандидатов обладают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2"/>
          </a:xfrm>
        </p:spPr>
        <p:txBody>
          <a:bodyPr>
            <a:normAutofit fontScale="25000" lnSpcReduction="20000"/>
          </a:bodyPr>
          <a:lstStyle/>
          <a:p>
            <a:r>
              <a:rPr lang="ru-RU" sz="8600" b="1" dirty="0">
                <a:latin typeface="Times New Roman" pitchFamily="18" charset="0"/>
                <a:cs typeface="Times New Roman" pitchFamily="18" charset="0"/>
              </a:rPr>
              <a:t>Трудовые коллективы организаций и предприятий всех форм </a:t>
            </a: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  <a:p>
            <a:endParaRPr lang="ru-RU" sz="8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Органы местного самоуправления</a:t>
            </a:r>
          </a:p>
          <a:p>
            <a:pPr marL="0" indent="0">
              <a:buNone/>
            </a:pPr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b="1" dirty="0">
                <a:latin typeface="Times New Roman" pitchFamily="18" charset="0"/>
                <a:cs typeface="Times New Roman" pitchFamily="18" charset="0"/>
              </a:rPr>
              <a:t>Профсоюзные организации предприятий и организаций всех форм </a:t>
            </a: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  <a:p>
            <a:pPr marL="0" indent="0">
              <a:buNone/>
            </a:pPr>
            <a:endParaRPr lang="ru-RU" sz="8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600" b="1" dirty="0">
                <a:latin typeface="Times New Roman" pitchFamily="18" charset="0"/>
                <a:cs typeface="Times New Roman" pitchFamily="18" charset="0"/>
              </a:rPr>
              <a:t>Региональное и местные отделения партии «ЕДИНАЯ РОССИЯ</a:t>
            </a:r>
            <a:r>
              <a:rPr lang="ru-RU" sz="8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sz="8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ru-RU" sz="8600" b="1" dirty="0">
                <a:latin typeface="Times New Roman" pitchFamily="18" charset="0"/>
                <a:cs typeface="Times New Roman" pitchFamily="18" charset="0"/>
              </a:rPr>
              <a:t>Самовыдвижение не допускается.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55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Порядок отбора кандидатов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проведения процедуры отбора кандидатов на участие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Проекте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в муниципальном образовании формируется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Комиссия:</a:t>
            </a:r>
          </a:p>
          <a:p>
            <a:pPr marL="0" indent="0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состав Комиссии включаются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представители органов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местного самоуправления, трудовых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коллективов, общественно-политических объединений – организаторов Проекта;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комиссия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принимает пакет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документов, проводит отбор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кандидатов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для участия в Проекте на основании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критериев;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утверждает протокольно состав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участников Проекта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размещения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муниципальной Доске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почета/Аллее трудовой славы;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количество участников Проекта, место установки Доски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почета, финансирование Проекта определяются рабочей группой.</a:t>
            </a:r>
          </a:p>
          <a:p>
            <a:pPr algn="just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18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Открытие Доски почета («Аллеи трудовой славы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торжественной обстановке, с участием всех участников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Победителям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отбора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вручаются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удостоверения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(сертификаты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), которые разрабатываются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муниципальными образованиями во время проведения акции «Славим Человека Труда!»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пользователь\Desktop\СЧТ\Нерехта\DSC_0142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659140" cy="36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293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СЧТ\Галич\Галич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00" y="116632"/>
            <a:ext cx="4226512" cy="297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СЧТ\Галич\img9738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755075" cy="331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СЧТ\Галич\Галич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00" y="3573016"/>
            <a:ext cx="4608512" cy="30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2312" y="116632"/>
            <a:ext cx="4582176" cy="22322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Открытие Аллеи трудовой славы в городском округе г. Галич и Галичском муниципальном районе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47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3538736" cy="16421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Доска Почета и галерея Почета в городском округе  город Волгореченск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СЧТ\Волгореченск\2ftVqOcaU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1"/>
            <a:ext cx="4761406" cy="317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СЧТ\Шарья\SAM_1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7857"/>
            <a:ext cx="5112568" cy="23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3717031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Доска почета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«Гордость земли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остромской в городском округе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город Шарья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82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54684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Костромской муниципальный район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DSC068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СЧТ\Костром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4286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357301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Городской округ город Кострома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391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Муниципальный район город Нерехта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ерехтский район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server\Обмен\ОргОтдел\Исакова И.А\Доска почета_Нерех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8961"/>
            <a:ext cx="7704856" cy="510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26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356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Региональный проект «Гордость земли Костромской» </vt:lpstr>
      <vt:lpstr>Участники проекта – граждане постоянно проживающие и работающие на территории  Костромской области, работники организаций и предприятий любой формы собственности </vt:lpstr>
      <vt:lpstr>Правом выдвижения кандидатов обладают: </vt:lpstr>
      <vt:lpstr>Порядок отбора кандидатов</vt:lpstr>
      <vt:lpstr>Слайд 5</vt:lpstr>
      <vt:lpstr>Открытие Аллеи трудовой славы в городском округе г. Галич и Галичском муниципальном районе </vt:lpstr>
      <vt:lpstr>Доска Почета и галерея Почета в городском округе  город Волгореченск</vt:lpstr>
      <vt:lpstr>Костромской муниципальный район</vt:lpstr>
      <vt:lpstr>Муниципальный район город Нерехта  и Нерехтский район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проект «Гордость земли костромской»</dc:title>
  <dc:creator>пользователь</dc:creator>
  <cp:lastModifiedBy>user</cp:lastModifiedBy>
  <cp:revision>19</cp:revision>
  <dcterms:created xsi:type="dcterms:W3CDTF">2016-03-01T06:47:39Z</dcterms:created>
  <dcterms:modified xsi:type="dcterms:W3CDTF">2016-04-05T11:51:58Z</dcterms:modified>
</cp:coreProperties>
</file>